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cd943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cd943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માટીના વાસણ મૂલ્યાંકન માપદંડ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માટીની કુશળતા: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તમારા માટીના વાસણની મજબૂતાઈ, સંતુલન અને સપાટીની પૂર્ણાહુતિ.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કોતરણીની ગુણવત્તા: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તમારા વાસણ પરના પેટર્ન અને રેખાંકનોની જટિલતા, ગુણવત્તા, પૂર્ણતા અને કારીગરી.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દૈનિક સફાઈની આદતો: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તમારા ટેબલ અને ફ્લોરને સાફ કરો જેથી તે સ્વચ્છ રહે અને તેમાં કોઈ ડાઘ ન હોય.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માટીના વાસણ માટે શબ્દભંડોળ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એપ્રોન	કપડાનો ટુકડો જે તમે તમારા કપડાંને ગંદા થવાથી બચાવવા માટે પહેરો છો.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કોતરણી 	માટીનો આકાર બદલવા અથવા ચિત્ર કે પેટર્ન બનાવવા માટે તેમાં ખંજવાળ કરવી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સિરામિક 	એક એવી સામગ્રી જે શરૂઆતમાં માટી જેવી નરમ હોય છે, પરંતુ ખૂબ ઊંચા તાપમાને રાંધ્યા પછી ખૂબ જ કઠણ બની જાય છે.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માટી 	વાસણો, ઇંટો અને શિલ્પો બનાવવા માટે વપરાતી નરમ સામગ્રી જે ગરમ થવા પર ખૂબ જ કઠણ બની જાય છે.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કોઇલ	સાપ જેવો દેખાતો માટીનો પાતળો ટુકડો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માટીના વાસણો 	એક પ્રકારની માટી જેને ઓછા તાપમાને ગરમ કરવામાં આવે છે અને તેને પાણીથી સુરક્ષિત કરતા પહેલા ચમકાવવાની જરૂર પડે છે.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ફૂટ	વાસણનો નીચેનો ભાગ જ્યાં તે ટેબલ પર બેસે છે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ગ્લેઝ	એક એવી સામગ્રી જેને તમે સિરામિક પર રંગી શકો છો જે ભઠ્ઠામાં સળગાવવામાં આવે ત્યારે કાચમાં ફેરવાઈ જાય છે.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ગ્લેઝિંગ	માટી માટે: પેઇન્ટ જેવા સ્તરને વાસણ પર બ્રશ કરીને જે પાછળથી કાચનું સ્તર બનશે; પેઇન્ટિંગ માટે: રંગ બદલવા માટે પેઇન્ટના ખૂબ પાતળા પારદર્શક સ્તરોનો ઉપયોગ કરવો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હેન્ડલ 	કોઈ વસ્તુનો તે ભાગ જેનો ઉપયોગ તેને ઉપાડવા અથવા લઈ જવા માટે થાય છે.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ભઠ્ઠો 	 માટીને એટલી ગરમ કરવા માટે વપરાતો પકાવવાનો ઓવન કે જે કઠણ સિરામિક બની જાય છે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ઢાંકણ 	એક વાસણનો ઉપરનો ભાગ જે તમે ઉતારી શકો છો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હોઠ	વાસણની ઉપરની ધાર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પેડલિંગ	લાકડાને મજબૂત, સુંવાળું અને સારો આકાર આપવા માટે માટીને મારવું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પેટર્ન	એક ચિત્ર જે સુંદર રીતે પુનરાવર્તિત થાય છે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ચપટી 	તમારા અંગૂઠા અને આંગળી વચ્ચે કંઈક દબાવવું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પાંસળી	માટીને સરળ રીતે આકાર આપવા માટે ઉપયોગમાં લેવાતો સિલિકોન અથવા લાકડાનો ટુકડો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સ્કોર	માટીને સ્લિપ સાથે જોડવામાં મદદ કરવા માટે X અથવા સમાંતર રેખાઓ કોતરો.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સ્ક્રેપર 	માટીના પાતળા ટુકડા કાપવા માટે વપરાતો પાતળો ધાતુ અથવા પ્લાસ્ટિકનો ટુકડો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લેખક	એક સમાન અને સીધી રેખા ચિહ્નિત કરો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હજામત કરવી 	કોઈ વસ્તુની સપાટી પરથી બમ્પ અને ઝાંખપ ઉઝરડા કરવી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સ્લિપ	એક પ્રવાહી માટી જેનો ઉપયોગ તમે ગુંદરની જેમ વસ્તુઓને જોડી શકો છો, અથવા તેનો રંગ બદલવા માટે તમારી માટી પર પેઇન્ટ કરી શકો છો.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ખેંચાણ	કોઈ વસ્તુને લાંબી બનાવવા માટે ખેંચીને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ટેરાકોટા	એક અનગ્લાઝ્ડ લાલ-ભુરો માટીની માટી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ટ્રાન્સફર	કંઈક ખસેડવા અથવા નકલ કરવા માટે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ટ્રીમ	એક સાધન વડે વધારાની માટી દૂર કરો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